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3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EFAD-A1A9-422C-9ADE-777B33C2175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09B4-3ED0-42C0-B1EC-5F8B6299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10/01/21</a:t>
            </a:r>
            <a:br>
              <a:rPr lang="en-US" dirty="0" smtClean="0"/>
            </a:br>
            <a:r>
              <a:rPr lang="en-US" dirty="0" smtClean="0"/>
              <a:t>Regents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Atomic Theory</a:t>
            </a:r>
          </a:p>
          <a:p>
            <a:r>
              <a:rPr lang="en-US" dirty="0" smtClean="0"/>
              <a:t>Dalton, Thompson, Rutherford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7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72929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12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75112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69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75704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85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82310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37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82646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89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83250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6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10832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1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10/01/21 Regents Chem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Mahopac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10/01/21 Regents Chem</dc:title>
  <dc:creator>Revenson, Michael</dc:creator>
  <cp:lastModifiedBy>Revenson, Michael</cp:lastModifiedBy>
  <cp:revision>1</cp:revision>
  <dcterms:created xsi:type="dcterms:W3CDTF">2021-10-01T13:45:51Z</dcterms:created>
  <dcterms:modified xsi:type="dcterms:W3CDTF">2021-10-01T13:47:16Z</dcterms:modified>
</cp:coreProperties>
</file>