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2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29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3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5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9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9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1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5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3F1B9-B900-41FD-B737-EFD3466AB4F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BDFA4-8C2C-4725-A0DF-8825D355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1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10/08/21</a:t>
            </a:r>
            <a:br>
              <a:rPr lang="en-US" dirty="0" smtClean="0"/>
            </a:br>
            <a:r>
              <a:rPr lang="en-US" dirty="0" smtClean="0"/>
              <a:t>Regents </a:t>
            </a:r>
            <a:r>
              <a:rPr lang="en-US" dirty="0" err="1" smtClean="0"/>
              <a:t>Chem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 over Atomic p 8+12</a:t>
            </a:r>
          </a:p>
          <a:p>
            <a:r>
              <a:rPr lang="en-US" dirty="0" smtClean="0"/>
              <a:t>Atomic Theory Quiz #2</a:t>
            </a:r>
          </a:p>
          <a:p>
            <a:r>
              <a:rPr lang="en-US" dirty="0" smtClean="0"/>
              <a:t>Home Paper labs explanation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76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8072826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456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10/08/21 Regents Chem</vt:lpstr>
      <vt:lpstr>PowerPoint Presentation</vt:lpstr>
    </vt:vector>
  </TitlesOfParts>
  <Company>Mahopac Central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10/08/21 Regents Chem</dc:title>
  <dc:creator>Revenson, Michael</dc:creator>
  <cp:lastModifiedBy>Revenson, Michael</cp:lastModifiedBy>
  <cp:revision>1</cp:revision>
  <dcterms:created xsi:type="dcterms:W3CDTF">2021-10-08T13:40:42Z</dcterms:created>
  <dcterms:modified xsi:type="dcterms:W3CDTF">2021-10-08T13:42:47Z</dcterms:modified>
</cp:coreProperties>
</file>