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273E-F40B-4910-B143-3F4D8BC9B07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936-08FB-4F05-94CD-51C2C1CA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2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273E-F40B-4910-B143-3F4D8BC9B07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936-08FB-4F05-94CD-51C2C1CA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3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273E-F40B-4910-B143-3F4D8BC9B07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936-08FB-4F05-94CD-51C2C1CA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9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273E-F40B-4910-B143-3F4D8BC9B07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936-08FB-4F05-94CD-51C2C1CA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4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273E-F40B-4910-B143-3F4D8BC9B07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936-08FB-4F05-94CD-51C2C1CA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0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273E-F40B-4910-B143-3F4D8BC9B07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936-08FB-4F05-94CD-51C2C1CA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9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273E-F40B-4910-B143-3F4D8BC9B07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936-08FB-4F05-94CD-51C2C1CA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8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273E-F40B-4910-B143-3F4D8BC9B07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936-08FB-4F05-94CD-51C2C1CA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273E-F40B-4910-B143-3F4D8BC9B07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936-08FB-4F05-94CD-51C2C1CA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5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273E-F40B-4910-B143-3F4D8BC9B07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936-08FB-4F05-94CD-51C2C1CA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273E-F40B-4910-B143-3F4D8BC9B07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936-08FB-4F05-94CD-51C2C1CA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7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C273E-F40B-4910-B143-3F4D8BC9B075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C4936-08FB-4F05-94CD-51C2C1CA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 </a:t>
            </a:r>
            <a:r>
              <a:rPr lang="en-US" dirty="0" err="1" smtClean="0"/>
              <a:t>Chem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10/12/21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Ground state vs. Excited state electron configuration.</a:t>
            </a:r>
          </a:p>
          <a:p>
            <a:r>
              <a:rPr lang="en-US" dirty="0" smtClean="0"/>
              <a:t>Spectroscopy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2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120736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94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120753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11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120756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0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120816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419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120822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72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120831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08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120835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245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202110120846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463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On-screen Show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 Chem 10/12/21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Mahopac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Chem 10/12/21</dc:title>
  <dc:creator>Revenson, Michael</dc:creator>
  <cp:lastModifiedBy>Revenson, Michael</cp:lastModifiedBy>
  <cp:revision>1</cp:revision>
  <dcterms:created xsi:type="dcterms:W3CDTF">2021-10-12T16:12:13Z</dcterms:created>
  <dcterms:modified xsi:type="dcterms:W3CDTF">2021-10-12T16:23:27Z</dcterms:modified>
</cp:coreProperties>
</file>