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0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6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1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5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1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0C6A-F22D-445A-81C1-41523EBF948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94D2-8EC6-49B6-A7A2-68495DF2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10/01/21 SUPA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% or grams</a:t>
            </a:r>
          </a:p>
          <a:p>
            <a:r>
              <a:rPr lang="en-US" dirty="0" smtClean="0"/>
              <a:t>TO</a:t>
            </a:r>
          </a:p>
          <a:p>
            <a:r>
              <a:rPr lang="en-US" dirty="0" smtClean="0"/>
              <a:t>Empirical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4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1072929 (2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90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1075112 (2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47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10927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7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10/01/21 SUPA Chem</vt:lpstr>
      <vt:lpstr>PowerPoint Presentation</vt:lpstr>
      <vt:lpstr>PowerPoint Presentation</vt:lpstr>
      <vt:lpstr>PowerPoint Presentation</vt:lpstr>
    </vt:vector>
  </TitlesOfParts>
  <Company>Mahopac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10/01/21 SUPA Chem</dc:title>
  <dc:creator>Revenson, Michael</dc:creator>
  <cp:lastModifiedBy>Revenson, Michael</cp:lastModifiedBy>
  <cp:revision>1</cp:revision>
  <dcterms:created xsi:type="dcterms:W3CDTF">2021-10-01T13:47:51Z</dcterms:created>
  <dcterms:modified xsi:type="dcterms:W3CDTF">2021-10-01T13:49:19Z</dcterms:modified>
</cp:coreProperties>
</file>