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650-0E18-46A9-BEAC-1AB03B22C3C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DB80-9A35-468F-BBE4-E23AAD0B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650-0E18-46A9-BEAC-1AB03B22C3C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DB80-9A35-468F-BBE4-E23AAD0B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5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650-0E18-46A9-BEAC-1AB03B22C3C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DB80-9A35-468F-BBE4-E23AAD0B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8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650-0E18-46A9-BEAC-1AB03B22C3C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DB80-9A35-468F-BBE4-E23AAD0B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4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650-0E18-46A9-BEAC-1AB03B22C3C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DB80-9A35-468F-BBE4-E23AAD0B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2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650-0E18-46A9-BEAC-1AB03B22C3C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DB80-9A35-468F-BBE4-E23AAD0B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3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650-0E18-46A9-BEAC-1AB03B22C3C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DB80-9A35-468F-BBE4-E23AAD0B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7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650-0E18-46A9-BEAC-1AB03B22C3C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DB80-9A35-468F-BBE4-E23AAD0B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7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650-0E18-46A9-BEAC-1AB03B22C3C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DB80-9A35-468F-BBE4-E23AAD0B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1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650-0E18-46A9-BEAC-1AB03B22C3C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DB80-9A35-468F-BBE4-E23AAD0B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2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650-0E18-46A9-BEAC-1AB03B22C3C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DB80-9A35-468F-BBE4-E23AAD0B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2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A650-0E18-46A9-BEAC-1AB03B22C3C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CDB80-9A35-468F-BBE4-E23AAD0BA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6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10/04/21</a:t>
            </a:r>
            <a:br>
              <a:rPr lang="en-US" dirty="0" smtClean="0"/>
            </a:br>
            <a:r>
              <a:rPr lang="en-US" dirty="0" smtClean="0"/>
              <a:t>SUPA </a:t>
            </a:r>
            <a:r>
              <a:rPr lang="en-US" dirty="0" err="1" smtClean="0"/>
              <a:t>Chem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3/50 HW review</a:t>
            </a:r>
          </a:p>
          <a:p>
            <a:r>
              <a:rPr lang="en-US" dirty="0" smtClean="0"/>
              <a:t>Combustion analysis</a:t>
            </a:r>
          </a:p>
          <a:p>
            <a:r>
              <a:rPr lang="en-US" dirty="0" smtClean="0"/>
              <a:t>Limiting reagents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4075803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7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40838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50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4075901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39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40857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11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40923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80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40929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653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10/04/21 SUPA Chem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Mahopac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10/04/21 SUPA Chem</dc:title>
  <dc:creator>Revenson, Michael</dc:creator>
  <cp:lastModifiedBy>Revenson, Michael</cp:lastModifiedBy>
  <cp:revision>2</cp:revision>
  <dcterms:created xsi:type="dcterms:W3CDTF">2021-10-04T13:45:15Z</dcterms:created>
  <dcterms:modified xsi:type="dcterms:W3CDTF">2021-10-04T14:01:02Z</dcterms:modified>
</cp:coreProperties>
</file>