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</p:sldIdLst>
  <p:sldSz cx="9144000" cy="6858000" type="screen4x3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551C-C54A-4823-AC8E-A1EFCB4310FE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4177C-DD61-409A-A4DD-0FEEA919C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291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551C-C54A-4823-AC8E-A1EFCB4310FE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4177C-DD61-409A-A4DD-0FEEA919C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94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551C-C54A-4823-AC8E-A1EFCB4310FE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4177C-DD61-409A-A4DD-0FEEA919C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328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551C-C54A-4823-AC8E-A1EFCB4310FE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4177C-DD61-409A-A4DD-0FEEA919C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381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551C-C54A-4823-AC8E-A1EFCB4310FE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4177C-DD61-409A-A4DD-0FEEA919C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208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551C-C54A-4823-AC8E-A1EFCB4310FE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4177C-DD61-409A-A4DD-0FEEA919C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221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551C-C54A-4823-AC8E-A1EFCB4310FE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4177C-DD61-409A-A4DD-0FEEA919C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14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551C-C54A-4823-AC8E-A1EFCB4310FE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4177C-DD61-409A-A4DD-0FEEA919C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946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551C-C54A-4823-AC8E-A1EFCB4310FE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4177C-DD61-409A-A4DD-0FEEA919C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029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551C-C54A-4823-AC8E-A1EFCB4310FE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4177C-DD61-409A-A4DD-0FEEA919C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766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551C-C54A-4823-AC8E-A1EFCB4310FE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4177C-DD61-409A-A4DD-0FEEA919C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89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0551C-C54A-4823-AC8E-A1EFCB4310FE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4177C-DD61-409A-A4DD-0FEEA919C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50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SUPA </a:t>
            </a:r>
            <a:r>
              <a:rPr lang="en-US" dirty="0" err="1" smtClean="0"/>
              <a:t>Chem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10/05/21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Review PS 3-1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89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B20211005072523 (1)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9622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B20211005075950 (1)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5572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B20211005081538 (1)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54605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B20211005083622 (1)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57704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On-screen Show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SUPA Chem 10/05/21</vt:lpstr>
      <vt:lpstr>PowerPoint Presentation</vt:lpstr>
      <vt:lpstr>PowerPoint Presentation</vt:lpstr>
      <vt:lpstr>PowerPoint Presentation</vt:lpstr>
      <vt:lpstr>PowerPoint Presentation</vt:lpstr>
    </vt:vector>
  </TitlesOfParts>
  <Company>Mahopac Central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SUPA Chem 10/05/21</dc:title>
  <dc:creator>Revenson, Michael</dc:creator>
  <cp:lastModifiedBy>Revenson, Michael</cp:lastModifiedBy>
  <cp:revision>1</cp:revision>
  <dcterms:created xsi:type="dcterms:W3CDTF">2021-10-05T13:54:30Z</dcterms:created>
  <dcterms:modified xsi:type="dcterms:W3CDTF">2021-10-05T13:55:15Z</dcterms:modified>
</cp:coreProperties>
</file>