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CBC0-84C2-4106-B948-4E0E699FACE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CC9-4DA4-4BB1-9EAB-0DD25335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CBC0-84C2-4106-B948-4E0E699FACE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CC9-4DA4-4BB1-9EAB-0DD25335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0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CBC0-84C2-4106-B948-4E0E699FACE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CC9-4DA4-4BB1-9EAB-0DD25335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CBC0-84C2-4106-B948-4E0E699FACE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CC9-4DA4-4BB1-9EAB-0DD25335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8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CBC0-84C2-4106-B948-4E0E699FACE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CC9-4DA4-4BB1-9EAB-0DD25335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2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CBC0-84C2-4106-B948-4E0E699FACE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CC9-4DA4-4BB1-9EAB-0DD25335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CBC0-84C2-4106-B948-4E0E699FACE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CC9-4DA4-4BB1-9EAB-0DD25335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0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CBC0-84C2-4106-B948-4E0E699FACE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CC9-4DA4-4BB1-9EAB-0DD25335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4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CBC0-84C2-4106-B948-4E0E699FACE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CC9-4DA4-4BB1-9EAB-0DD25335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4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CBC0-84C2-4106-B948-4E0E699FACE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CC9-4DA4-4BB1-9EAB-0DD25335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9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CBC0-84C2-4106-B948-4E0E699FACE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CC9-4DA4-4BB1-9EAB-0DD25335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0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9CBC0-84C2-4106-B948-4E0E699FACE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ACC9-4DA4-4BB1-9EAB-0DD25335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9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10/06/21</a:t>
            </a:r>
            <a:br>
              <a:rPr lang="en-US" dirty="0" smtClean="0"/>
            </a:br>
            <a:r>
              <a:rPr lang="en-US" dirty="0" smtClean="0"/>
              <a:t>SUPA </a:t>
            </a:r>
            <a:r>
              <a:rPr lang="en-US" dirty="0" err="1" smtClean="0"/>
              <a:t>Chem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Limiting Reagents </a:t>
            </a:r>
          </a:p>
          <a:p>
            <a:r>
              <a:rPr lang="en-US" dirty="0" smtClean="0"/>
              <a:t>% Yield</a:t>
            </a:r>
          </a:p>
          <a:p>
            <a:r>
              <a:rPr lang="en-US" dirty="0" smtClean="0"/>
              <a:t>%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6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6071913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15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6073838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97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60858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90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60913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41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60925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777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10/06/21 SUPA Chem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Mahopac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10/06/21 SUPA Chem</dc:title>
  <dc:creator>Revenson, Michael</dc:creator>
  <cp:lastModifiedBy>Revenson, Michael</cp:lastModifiedBy>
  <cp:revision>1</cp:revision>
  <dcterms:created xsi:type="dcterms:W3CDTF">2021-10-06T13:55:10Z</dcterms:created>
  <dcterms:modified xsi:type="dcterms:W3CDTF">2021-10-06T13:56:13Z</dcterms:modified>
</cp:coreProperties>
</file>