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3469-91AD-4AB0-A6DE-4A2A9EBBBDE1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2902-CD9D-47A1-B2E9-EEE5D1B28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3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3469-91AD-4AB0-A6DE-4A2A9EBBBDE1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2902-CD9D-47A1-B2E9-EEE5D1B28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16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3469-91AD-4AB0-A6DE-4A2A9EBBBDE1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2902-CD9D-47A1-B2E9-EEE5D1B28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848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3469-91AD-4AB0-A6DE-4A2A9EBBBDE1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2902-CD9D-47A1-B2E9-EEE5D1B28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03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3469-91AD-4AB0-A6DE-4A2A9EBBBDE1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2902-CD9D-47A1-B2E9-EEE5D1B28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87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3469-91AD-4AB0-A6DE-4A2A9EBBBDE1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2902-CD9D-47A1-B2E9-EEE5D1B28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8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3469-91AD-4AB0-A6DE-4A2A9EBBBDE1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2902-CD9D-47A1-B2E9-EEE5D1B28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190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3469-91AD-4AB0-A6DE-4A2A9EBBBDE1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2902-CD9D-47A1-B2E9-EEE5D1B28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1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3469-91AD-4AB0-A6DE-4A2A9EBBBDE1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2902-CD9D-47A1-B2E9-EEE5D1B28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44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3469-91AD-4AB0-A6DE-4A2A9EBBBDE1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2902-CD9D-47A1-B2E9-EEE5D1B28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013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3469-91AD-4AB0-A6DE-4A2A9EBBBDE1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2902-CD9D-47A1-B2E9-EEE5D1B28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387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73469-91AD-4AB0-A6DE-4A2A9EBBBDE1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32902-CD9D-47A1-B2E9-EEE5D1B28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053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10/07/21</a:t>
            </a:r>
            <a:br>
              <a:rPr lang="en-US" dirty="0" smtClean="0"/>
            </a:br>
            <a:r>
              <a:rPr lang="en-US" dirty="0" smtClean="0"/>
              <a:t>SUPA </a:t>
            </a:r>
            <a:r>
              <a:rPr lang="en-US" dirty="0" err="1" smtClean="0"/>
              <a:t>chem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Molarity vs molality</a:t>
            </a:r>
          </a:p>
          <a:p>
            <a:r>
              <a:rPr lang="en-US" dirty="0" smtClean="0"/>
              <a:t>Concentration and dilution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23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B20211007073321 (1)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8013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B20211007075300 (1)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9895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10/07/21 SUPA chem</vt:lpstr>
      <vt:lpstr>PowerPoint Presentation</vt:lpstr>
      <vt:lpstr>PowerPoint Presentation</vt:lpstr>
    </vt:vector>
  </TitlesOfParts>
  <Company>Mahopac Central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10/07/21 SUPA chem</dc:title>
  <dc:creator>Revenson, Michael</dc:creator>
  <cp:lastModifiedBy>Revenson, Michael</cp:lastModifiedBy>
  <cp:revision>1</cp:revision>
  <dcterms:created xsi:type="dcterms:W3CDTF">2021-10-07T13:44:51Z</dcterms:created>
  <dcterms:modified xsi:type="dcterms:W3CDTF">2021-10-07T13:46:03Z</dcterms:modified>
</cp:coreProperties>
</file>