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CA3F-CE55-4989-9963-31815BBFB8C6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D04-B6D7-41B2-9B8F-D308E216D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2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CA3F-CE55-4989-9963-31815BBFB8C6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D04-B6D7-41B2-9B8F-D308E216D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5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CA3F-CE55-4989-9963-31815BBFB8C6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D04-B6D7-41B2-9B8F-D308E216D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13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CA3F-CE55-4989-9963-31815BBFB8C6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D04-B6D7-41B2-9B8F-D308E216D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3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CA3F-CE55-4989-9963-31815BBFB8C6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D04-B6D7-41B2-9B8F-D308E216D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91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CA3F-CE55-4989-9963-31815BBFB8C6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D04-B6D7-41B2-9B8F-D308E216D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37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CA3F-CE55-4989-9963-31815BBFB8C6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D04-B6D7-41B2-9B8F-D308E216D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92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CA3F-CE55-4989-9963-31815BBFB8C6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D04-B6D7-41B2-9B8F-D308E216D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2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CA3F-CE55-4989-9963-31815BBFB8C6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D04-B6D7-41B2-9B8F-D308E216D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6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CA3F-CE55-4989-9963-31815BBFB8C6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D04-B6D7-41B2-9B8F-D308E216D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7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CA3F-CE55-4989-9963-31815BBFB8C6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D04-B6D7-41B2-9B8F-D308E216D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3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CA3F-CE55-4989-9963-31815BBFB8C6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63D04-B6D7-41B2-9B8F-D308E216D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2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10/08/21</a:t>
            </a:r>
            <a:br>
              <a:rPr lang="en-US" dirty="0" smtClean="0"/>
            </a:br>
            <a:r>
              <a:rPr lang="en-US" dirty="0" smtClean="0"/>
              <a:t>SUPA </a:t>
            </a:r>
            <a:r>
              <a:rPr lang="en-US" dirty="0" err="1" smtClean="0"/>
              <a:t>chem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Review 4.62</a:t>
            </a:r>
          </a:p>
          <a:p>
            <a:r>
              <a:rPr lang="en-US" dirty="0" smtClean="0"/>
              <a:t>Solubility rules  </a:t>
            </a:r>
          </a:p>
          <a:p>
            <a:r>
              <a:rPr lang="en-US" dirty="0" smtClean="0"/>
              <a:t>Soluble vs insoluble (Table 4.1)</a:t>
            </a:r>
          </a:p>
          <a:p>
            <a:r>
              <a:rPr lang="en-US" dirty="0" smtClean="0"/>
              <a:t>Molecular, complete ionic, net ionic </a:t>
            </a:r>
            <a:r>
              <a:rPr lang="en-US" dirty="0" err="1" smtClean="0"/>
              <a:t>eqns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292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20211008072826 (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6416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20211008074412 (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3413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2021100809065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8140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202110080908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0186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202110080921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8572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2021100809314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5470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</Words>
  <Application>Microsoft Office PowerPoint</Application>
  <PresentationFormat>On-screen Show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10/08/21 SUPA chem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Mahopac Central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10/08/21 SUPA chem</dc:title>
  <dc:creator>Revenson, Michael</dc:creator>
  <cp:lastModifiedBy>Revenson, Michael</cp:lastModifiedBy>
  <cp:revision>1</cp:revision>
  <dcterms:created xsi:type="dcterms:W3CDTF">2021-10-08T13:43:06Z</dcterms:created>
  <dcterms:modified xsi:type="dcterms:W3CDTF">2021-10-08T13:45:29Z</dcterms:modified>
</cp:coreProperties>
</file>