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DD29-B1D2-48D2-AB90-82E89642E0FD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BAE0-DF25-49DE-AC2B-4C3BAAE9D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5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DD29-B1D2-48D2-AB90-82E89642E0FD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BAE0-DF25-49DE-AC2B-4C3BAAE9D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38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DD29-B1D2-48D2-AB90-82E89642E0FD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BAE0-DF25-49DE-AC2B-4C3BAAE9D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36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DD29-B1D2-48D2-AB90-82E89642E0FD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BAE0-DF25-49DE-AC2B-4C3BAAE9D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5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DD29-B1D2-48D2-AB90-82E89642E0FD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BAE0-DF25-49DE-AC2B-4C3BAAE9D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4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DD29-B1D2-48D2-AB90-82E89642E0FD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BAE0-DF25-49DE-AC2B-4C3BAAE9D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5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DD29-B1D2-48D2-AB90-82E89642E0FD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BAE0-DF25-49DE-AC2B-4C3BAAE9D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8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DD29-B1D2-48D2-AB90-82E89642E0FD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BAE0-DF25-49DE-AC2B-4C3BAAE9D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9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DD29-B1D2-48D2-AB90-82E89642E0FD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BAE0-DF25-49DE-AC2B-4C3BAAE9D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DD29-B1D2-48D2-AB90-82E89642E0FD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BAE0-DF25-49DE-AC2B-4C3BAAE9D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87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DD29-B1D2-48D2-AB90-82E89642E0FD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2BAE0-DF25-49DE-AC2B-4C3BAAE9D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1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6DD29-B1D2-48D2-AB90-82E89642E0FD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2BAE0-DF25-49DE-AC2B-4C3BAAE9D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3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SUPA </a:t>
            </a:r>
            <a:r>
              <a:rPr lang="en-US" dirty="0" err="1" smtClean="0"/>
              <a:t>chem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10/12/21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Net ionic </a:t>
            </a:r>
            <a:r>
              <a:rPr lang="en-US" dirty="0" err="1" smtClean="0"/>
              <a:t>eqns</a:t>
            </a:r>
            <a:r>
              <a:rPr lang="en-US" dirty="0" smtClean="0"/>
              <a:t>, PS 4-1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525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B20211012073639 (1)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4717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B20211012075310 (1)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0642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B20211012075648 (1)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7909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SUPA chem 10/12/21</vt:lpstr>
      <vt:lpstr>PowerPoint Presentation</vt:lpstr>
      <vt:lpstr>PowerPoint Presentation</vt:lpstr>
      <vt:lpstr>PowerPoint Presentation</vt:lpstr>
    </vt:vector>
  </TitlesOfParts>
  <Company>Mahopac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SUPA chem 10/12/21</dc:title>
  <dc:creator>Revenson, Michael</dc:creator>
  <cp:lastModifiedBy>Revenson, Michael</cp:lastModifiedBy>
  <cp:revision>1</cp:revision>
  <dcterms:created xsi:type="dcterms:W3CDTF">2021-10-12T16:15:02Z</dcterms:created>
  <dcterms:modified xsi:type="dcterms:W3CDTF">2021-10-12T16:16:02Z</dcterms:modified>
</cp:coreProperties>
</file>