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50D6-EC63-49EE-9612-B1F5F3CDD24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94AF-E4BB-48CD-AAB4-B3C4578C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4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50D6-EC63-49EE-9612-B1F5F3CDD24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94AF-E4BB-48CD-AAB4-B3C4578C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3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50D6-EC63-49EE-9612-B1F5F3CDD24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94AF-E4BB-48CD-AAB4-B3C4578C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5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50D6-EC63-49EE-9612-B1F5F3CDD24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94AF-E4BB-48CD-AAB4-B3C4578C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50D6-EC63-49EE-9612-B1F5F3CDD24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94AF-E4BB-48CD-AAB4-B3C4578C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09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50D6-EC63-49EE-9612-B1F5F3CDD24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94AF-E4BB-48CD-AAB4-B3C4578C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8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50D6-EC63-49EE-9612-B1F5F3CDD24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94AF-E4BB-48CD-AAB4-B3C4578C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5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50D6-EC63-49EE-9612-B1F5F3CDD24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94AF-E4BB-48CD-AAB4-B3C4578C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9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50D6-EC63-49EE-9612-B1F5F3CDD24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94AF-E4BB-48CD-AAB4-B3C4578C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8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50D6-EC63-49EE-9612-B1F5F3CDD24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94AF-E4BB-48CD-AAB4-B3C4578C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9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50D6-EC63-49EE-9612-B1F5F3CDD24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94AF-E4BB-48CD-AAB4-B3C4578C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6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450D6-EC63-49EE-9612-B1F5F3CDD24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194AF-E4BB-48CD-AAB4-B3C4578C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1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 9/30/21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SUPA </a:t>
            </a:r>
            <a:r>
              <a:rPr lang="en-US" dirty="0" err="1" smtClean="0"/>
              <a:t>chem</a:t>
            </a:r>
            <a:endParaRPr lang="en-US" dirty="0" smtClean="0"/>
          </a:p>
          <a:p>
            <a:r>
              <a:rPr lang="en-US" dirty="0" smtClean="0"/>
              <a:t>Balancing types of reactions.</a:t>
            </a:r>
          </a:p>
          <a:p>
            <a:r>
              <a:rPr lang="en-US" smtClean="0"/>
              <a:t>Stoichiometry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9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B20210930073557 (1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01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B20210930075951 (1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286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B2021093009121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751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B2021093009222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5647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Thursday 9/30/21</vt:lpstr>
      <vt:lpstr>PowerPoint Presentation</vt:lpstr>
      <vt:lpstr>PowerPoint Presentation</vt:lpstr>
      <vt:lpstr>PowerPoint Presentation</vt:lpstr>
      <vt:lpstr>PowerPoint Presentation</vt:lpstr>
    </vt:vector>
  </TitlesOfParts>
  <Company>Mahopac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 9/30/21</dc:title>
  <dc:creator>Revenson, Michael</dc:creator>
  <cp:lastModifiedBy>Revenson, Michael</cp:lastModifiedBy>
  <cp:revision>2</cp:revision>
  <dcterms:created xsi:type="dcterms:W3CDTF">2021-09-30T13:46:01Z</dcterms:created>
  <dcterms:modified xsi:type="dcterms:W3CDTF">2021-09-30T13:49:54Z</dcterms:modified>
</cp:coreProperties>
</file>