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7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91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2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8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63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73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2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9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5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9A968-AEE3-460A-9445-6EC2AB38F886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A3475-3703-42B6-8640-491441EF4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1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r>
              <a:rPr lang="en-US" dirty="0" smtClean="0"/>
              <a:t>Bertillon Method</a:t>
            </a:r>
            <a:endParaRPr lang="en-US" dirty="0"/>
          </a:p>
          <a:p>
            <a:pPr lvl="1"/>
            <a:r>
              <a:rPr lang="en-US" dirty="0"/>
              <a:t>Introduced by French police expert </a:t>
            </a:r>
            <a:r>
              <a:rPr lang="en-US" dirty="0" err="1"/>
              <a:t>Alhonse</a:t>
            </a:r>
            <a:r>
              <a:rPr lang="en-US" dirty="0"/>
              <a:t> Bertillon in 1883</a:t>
            </a:r>
          </a:p>
          <a:p>
            <a:pPr lvl="1"/>
            <a:r>
              <a:rPr lang="en-US" dirty="0"/>
              <a:t>Called Bertillon system</a:t>
            </a:r>
          </a:p>
          <a:p>
            <a:pPr lvl="1"/>
            <a:r>
              <a:rPr lang="en-US" dirty="0"/>
              <a:t>Relied on a </a:t>
            </a:r>
            <a:r>
              <a:rPr lang="en-US" u="sng" dirty="0"/>
              <a:t>detailed description (</a:t>
            </a:r>
            <a:r>
              <a:rPr lang="en-US" b="1" u="sng" dirty="0"/>
              <a:t>portrait </a:t>
            </a:r>
            <a:r>
              <a:rPr lang="en-US" b="1" u="sng" dirty="0" err="1"/>
              <a:t>parle</a:t>
            </a:r>
            <a:r>
              <a:rPr lang="en-US" u="sng" dirty="0"/>
              <a:t>)</a:t>
            </a:r>
            <a:r>
              <a:rPr lang="en-US" dirty="0"/>
              <a:t> of the subject, combined with full length and profile photographs and </a:t>
            </a:r>
            <a:r>
              <a:rPr lang="en-US" u="sng" dirty="0"/>
              <a:t>system of precise body measurement (</a:t>
            </a:r>
            <a:r>
              <a:rPr lang="en-US" b="1" u="sng" dirty="0"/>
              <a:t>anthropometry</a:t>
            </a:r>
            <a:r>
              <a:rPr lang="en-US" u="sng" dirty="0"/>
              <a:t>)</a:t>
            </a:r>
          </a:p>
          <a:p>
            <a:pPr lvl="1"/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85416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r>
              <a:rPr lang="en-US"/>
              <a:t>By examining the photographs, one can see the failure of the Bertillon system. </a:t>
            </a:r>
          </a:p>
          <a:p>
            <a:r>
              <a:rPr lang="en-US"/>
              <a:t>Compare the Bertillon measurements in particular, keeping in mind the various factors that would affect the measurements. </a:t>
            </a:r>
          </a:p>
          <a:p>
            <a:r>
              <a:rPr lang="en-US"/>
              <a:t>This failure strengthened the science of fingerprints as the normally accepted method of personal identification. </a:t>
            </a:r>
          </a:p>
          <a:p>
            <a:r>
              <a:rPr lang="en-US"/>
              <a:t>The authorities compared their fingerprints and determined that Will West was not the previously recorded William West </a:t>
            </a:r>
          </a:p>
        </p:txBody>
      </p:sp>
    </p:spTree>
    <p:extLst>
      <p:ext uri="{BB962C8B-B14F-4D97-AF65-F5344CB8AC3E}">
        <p14:creationId xmlns:p14="http://schemas.microsoft.com/office/powerpoint/2010/main" val="371046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Bertillon system was considered most accurate for 2 decade</a:t>
            </a:r>
          </a:p>
          <a:p>
            <a:r>
              <a:rPr lang="en-US"/>
              <a:t>In the 1900’s a new system of classification of finger ridge patterns emerged, known as fingerprints</a:t>
            </a:r>
          </a:p>
          <a:p>
            <a:r>
              <a:rPr lang="en-US"/>
              <a:t>Fingerprints are the pillar of modern criminal identification</a:t>
            </a:r>
          </a:p>
        </p:txBody>
      </p:sp>
    </p:spTree>
    <p:extLst>
      <p:ext uri="{BB962C8B-B14F-4D97-AF65-F5344CB8AC3E}">
        <p14:creationId xmlns:p14="http://schemas.microsoft.com/office/powerpoint/2010/main" val="252781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/>
              <a:t>Kendall/Hunt Publishing Company</a:t>
            </a:r>
            <a:endParaRPr lang="en-US" sz="1400" b="0"/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7F7ED19-4EEA-4489-821D-74C9293E431F}" type="slidenum">
              <a:rPr lang="en-US" sz="1400"/>
              <a:pPr/>
              <a:t>12</a:t>
            </a:fld>
            <a:endParaRPr lang="en-US" sz="1400" b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534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latin typeface="Toronto" pitchFamily="34" charset="0"/>
              </a:rPr>
              <a:t>Dactyloscopy</a:t>
            </a:r>
            <a:r>
              <a:rPr lang="en-US" sz="3200" smtClean="0">
                <a:latin typeface="Toronto" pitchFamily="34" charset="0"/>
              </a:rPr>
              <a:t/>
            </a:r>
            <a:br>
              <a:rPr lang="en-US" sz="3200" smtClean="0">
                <a:latin typeface="Toronto" pitchFamily="34" charset="0"/>
              </a:rPr>
            </a:br>
            <a:r>
              <a:rPr lang="en-US" sz="3200" smtClean="0">
                <a:latin typeface="Toronto" pitchFamily="34" charset="0"/>
              </a:rPr>
              <a:t>The study of fingerprints</a:t>
            </a:r>
            <a:endParaRPr lang="en-US" smtClean="0">
              <a:latin typeface="Toronto" pitchFamily="34" charset="0"/>
            </a:endParaRP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828800"/>
            <a:ext cx="7772400" cy="4114800"/>
          </a:xfrm>
        </p:spPr>
        <p:txBody>
          <a:bodyPr/>
          <a:lstStyle/>
          <a:p>
            <a:pPr>
              <a:buFont typeface="Webdings" pitchFamily="18" charset="2"/>
              <a:buNone/>
            </a:pPr>
            <a:r>
              <a:rPr lang="en-US" sz="2400" b="1" smtClean="0">
                <a:latin typeface="Arial" charset="0"/>
              </a:rPr>
              <a:t>Historically</a:t>
            </a:r>
            <a:endParaRPr lang="en-US" sz="2800" b="1" smtClean="0">
              <a:latin typeface="Arial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William Herschel</a:t>
            </a:r>
            <a:r>
              <a:rPr lang="en-US" sz="2000" smtClean="0">
                <a:solidFill>
                  <a:schemeClr val="tx1"/>
                </a:solidFill>
                <a:latin typeface="Arial" charset="0"/>
                <a:cs typeface="Arial" charset="0"/>
              </a:rPr>
              <a:t>—</a:t>
            </a:r>
            <a:r>
              <a:rPr lang="en-US" sz="2000" smtClean="0">
                <a:solidFill>
                  <a:schemeClr val="tx1"/>
                </a:solidFill>
                <a:latin typeface="Arial" charset="0"/>
              </a:rPr>
              <a:t>required Indians to put their fingerprints on contracts, and also as a means of identifying prisoners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Henry Faulds</a:t>
            </a:r>
            <a:r>
              <a:rPr lang="en-US" sz="2000" smtClean="0">
                <a:solidFill>
                  <a:schemeClr val="tx1"/>
                </a:solidFill>
                <a:latin typeface="Arial" charset="0"/>
                <a:cs typeface="Arial" charset="0"/>
              </a:rPr>
              <a:t>—</a:t>
            </a:r>
            <a:r>
              <a:rPr lang="en-US" sz="2000" smtClean="0">
                <a:solidFill>
                  <a:schemeClr val="tx1"/>
                </a:solidFill>
                <a:latin typeface="Arial" charset="0"/>
              </a:rPr>
              <a:t>claimed that fingerprints did not change over time and that they could be classified for identification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Alphonse Bertillon</a:t>
            </a:r>
            <a:r>
              <a:rPr lang="en-US" sz="2000" smtClean="0">
                <a:solidFill>
                  <a:schemeClr val="tx1"/>
                </a:solidFill>
                <a:latin typeface="Arial" charset="0"/>
                <a:cs typeface="Arial" charset="0"/>
              </a:rPr>
              <a:t>—</a:t>
            </a:r>
            <a:r>
              <a:rPr lang="en-US" sz="2000" smtClean="0">
                <a:solidFill>
                  <a:schemeClr val="tx1"/>
                </a:solidFill>
                <a:latin typeface="Arial" charset="0"/>
              </a:rPr>
              <a:t>proposed body measurements as a means of identification; termed </a:t>
            </a:r>
            <a:r>
              <a:rPr lang="en-US" sz="2000" i="1" smtClean="0">
                <a:solidFill>
                  <a:schemeClr val="tx1"/>
                </a:solidFill>
                <a:latin typeface="Arial" charset="0"/>
              </a:rPr>
              <a:t>anthropometry</a:t>
            </a:r>
            <a:endParaRPr lang="en-US" sz="2000" smtClean="0">
              <a:solidFill>
                <a:schemeClr val="tx1"/>
              </a:solidFill>
              <a:latin typeface="Arial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Francis Galton</a:t>
            </a:r>
            <a:r>
              <a:rPr lang="en-US" sz="2000" smtClean="0">
                <a:solidFill>
                  <a:schemeClr val="tx1"/>
                </a:solidFill>
                <a:latin typeface="Arial" charset="0"/>
                <a:cs typeface="Arial" charset="0"/>
              </a:rPr>
              <a:t>—</a:t>
            </a:r>
            <a:r>
              <a:rPr lang="en-US" sz="2000" smtClean="0">
                <a:solidFill>
                  <a:schemeClr val="tx1"/>
                </a:solidFill>
                <a:latin typeface="Arial" charset="0"/>
              </a:rPr>
              <a:t>developed a primary classification scheme based on loops, arches and whorls.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Edward Richard Henry</a:t>
            </a:r>
            <a:r>
              <a:rPr lang="en-US" sz="2000" smtClean="0">
                <a:solidFill>
                  <a:schemeClr val="tx1"/>
                </a:solidFill>
                <a:latin typeface="Arial" charset="0"/>
                <a:cs typeface="Arial" charset="0"/>
              </a:rPr>
              <a:t>—</a:t>
            </a:r>
            <a:r>
              <a:rPr lang="en-US" sz="2000" smtClean="0">
                <a:solidFill>
                  <a:schemeClr val="tx1"/>
                </a:solidFill>
                <a:latin typeface="Arial" charset="0"/>
              </a:rPr>
              <a:t>in collaboration with Galton instituted a numerical classification system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Juan Vucetich</a:t>
            </a:r>
            <a:r>
              <a:rPr lang="en-US" sz="2000" smtClean="0">
                <a:solidFill>
                  <a:schemeClr val="tx1"/>
                </a:solidFill>
                <a:latin typeface="Arial" charset="0"/>
                <a:cs typeface="Arial" charset="0"/>
              </a:rPr>
              <a:t>—</a:t>
            </a:r>
            <a:r>
              <a:rPr lang="en-US" sz="2000" smtClean="0">
                <a:solidFill>
                  <a:schemeClr val="tx1"/>
                </a:solidFill>
                <a:latin typeface="Arial" charset="0"/>
              </a:rPr>
              <a:t>developed a fingerprint classification based on Galton’s that is used in Spanish-speaking countries</a:t>
            </a:r>
          </a:p>
        </p:txBody>
      </p:sp>
    </p:spTree>
    <p:extLst>
      <p:ext uri="{BB962C8B-B14F-4D97-AF65-F5344CB8AC3E}">
        <p14:creationId xmlns:p14="http://schemas.microsoft.com/office/powerpoint/2010/main" val="131728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Anthropometry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r>
              <a:rPr lang="en-US"/>
              <a:t>Rested on the premise that the dimensions of the human bone system remained fixed from the age of 20 until death</a:t>
            </a:r>
          </a:p>
          <a:p>
            <a:r>
              <a:rPr lang="en-US"/>
              <a:t>It was thought that no 2 skeletons could have the same measurements</a:t>
            </a:r>
          </a:p>
          <a:p>
            <a:r>
              <a:rPr lang="en-US"/>
              <a:t>11 measurements of the human anatomy was recommended</a:t>
            </a:r>
          </a:p>
          <a:p>
            <a:pPr lvl="1"/>
            <a:r>
              <a:rPr lang="en-US"/>
              <a:t>Height, reach, width of head, length of left foot</a:t>
            </a:r>
          </a:p>
        </p:txBody>
      </p:sp>
    </p:spTree>
    <p:extLst>
      <p:ext uri="{BB962C8B-B14F-4D97-AF65-F5344CB8AC3E}">
        <p14:creationId xmlns:p14="http://schemas.microsoft.com/office/powerpoint/2010/main" val="42367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1140" name="Picture 4" descr="Bertilli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0"/>
            <a:ext cx="83820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852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b="1"/>
              <a:t>A Bertillon "booking" Card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61" name="Picture 5" descr="Bertillon Booking Ca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0"/>
            <a:ext cx="518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271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/>
              <a:t>What happened to Bertillon in 1903?</a:t>
            </a:r>
            <a:r>
              <a:rPr lang="en-US" sz="4000"/>
              <a:t/>
            </a:r>
            <a:br>
              <a:rPr lang="en-US" sz="4000"/>
            </a:br>
            <a:endParaRPr lang="en-US" sz="40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 1903, a prisoner by the name Will West was sentenced to incarceration at the United States Penitentiary at Leavenworth, Kansas. </a:t>
            </a:r>
          </a:p>
          <a:p>
            <a:pPr>
              <a:lnSpc>
                <a:spcPct val="90000"/>
              </a:lnSpc>
            </a:pPr>
            <a:r>
              <a:rPr lang="en-US"/>
              <a:t>During his in processing, the records clerk obtained Will West's Bertillon measurements and photograph.</a:t>
            </a:r>
          </a:p>
          <a:p>
            <a:pPr>
              <a:lnSpc>
                <a:spcPct val="90000"/>
              </a:lnSpc>
            </a:pPr>
            <a:r>
              <a:rPr lang="en-US"/>
              <a:t> Will West denied ever being incarcerated at the facility. </a:t>
            </a:r>
          </a:p>
        </p:txBody>
      </p:sp>
    </p:spTree>
    <p:extLst>
      <p:ext uri="{BB962C8B-B14F-4D97-AF65-F5344CB8AC3E}">
        <p14:creationId xmlns:p14="http://schemas.microsoft.com/office/powerpoint/2010/main" val="306479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5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b="1"/>
              <a:t>Will West's Bertillon Measurements</a:t>
            </a:r>
            <a:r>
              <a:rPr lang="en-US"/>
              <a:t> </a:t>
            </a:r>
            <a:br>
              <a:rPr lang="en-US"/>
            </a:br>
            <a:r>
              <a:rPr lang="en-US" b="1"/>
              <a:t>178.5; 187.0; 91.2; 19.7; 15.8; 14.8; 6.6; 28.2; 12.3; 9.7</a:t>
            </a:r>
            <a:r>
              <a:rPr lang="en-US"/>
              <a:t/>
            </a:r>
            <a:br>
              <a:rPr lang="en-US"/>
            </a:br>
            <a:endParaRPr lang="en-US"/>
          </a:p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pic>
        <p:nvPicPr>
          <p:cNvPr id="32773" name="Picture 5" descr="Will W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069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23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"/>
            <a:ext cx="8229600" cy="6096000"/>
          </a:xfrm>
        </p:spPr>
        <p:txBody>
          <a:bodyPr/>
          <a:lstStyle/>
          <a:p>
            <a:r>
              <a:rPr lang="en-US"/>
              <a:t>The records clerk, having referenced his Bertillon measurements into the system, retrieved the Bertillon card for a William West. </a:t>
            </a:r>
          </a:p>
          <a:p>
            <a:r>
              <a:rPr lang="en-US"/>
              <a:t>Will West denied that the William West card was his. </a:t>
            </a:r>
          </a:p>
          <a:p>
            <a:r>
              <a:rPr lang="en-US"/>
              <a:t>Subsequent investigation disclosed that William West had previously been incarcerated in the facility until September 9, 1901. </a:t>
            </a:r>
          </a:p>
        </p:txBody>
      </p:sp>
    </p:spTree>
    <p:extLst>
      <p:ext uri="{BB962C8B-B14F-4D97-AF65-F5344CB8AC3E}">
        <p14:creationId xmlns:p14="http://schemas.microsoft.com/office/powerpoint/2010/main" val="225461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8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b="1"/>
              <a:t>William West's Bertillon Measurements </a:t>
            </a:r>
            <a:br>
              <a:rPr lang="en-US" b="1"/>
            </a:br>
            <a:r>
              <a:rPr lang="en-US" b="1"/>
              <a:t>177.5; 188.0; 91.3; 19.8; 15.9; 14.8; 6.5; 27.5; 12.2; 9.6; 50.3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pic>
        <p:nvPicPr>
          <p:cNvPr id="35845" name="Picture 5" descr="William W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46038"/>
            <a:ext cx="4279900" cy="681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77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William West        Will West</a:t>
            </a:r>
          </a:p>
        </p:txBody>
      </p:sp>
      <p:pic>
        <p:nvPicPr>
          <p:cNvPr id="87044" name="Picture 4" descr="William Wes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600200"/>
            <a:ext cx="4572000" cy="5257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7049" name="Picture 9" descr="Will West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1524000"/>
            <a:ext cx="4191000" cy="533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79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418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Anthropometry</vt:lpstr>
      <vt:lpstr>PowerPoint Presentation</vt:lpstr>
      <vt:lpstr>PowerPoint Presentation</vt:lpstr>
      <vt:lpstr>What happened to Bertillon in 1903? </vt:lpstr>
      <vt:lpstr>PowerPoint Presentation</vt:lpstr>
      <vt:lpstr>PowerPoint Presentation</vt:lpstr>
      <vt:lpstr>PowerPoint Presentation</vt:lpstr>
      <vt:lpstr>William West        Will West</vt:lpstr>
      <vt:lpstr>PowerPoint Presentation</vt:lpstr>
      <vt:lpstr>PowerPoint Presentation</vt:lpstr>
      <vt:lpstr>Dactyloscopy The study of fingerprints</vt:lpstr>
    </vt:vector>
  </TitlesOfParts>
  <Company>Township High School District 211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District 211</dc:creator>
  <cp:lastModifiedBy>Mike Revenson</cp:lastModifiedBy>
  <cp:revision>4</cp:revision>
  <dcterms:created xsi:type="dcterms:W3CDTF">2013-09-23T23:28:01Z</dcterms:created>
  <dcterms:modified xsi:type="dcterms:W3CDTF">2016-08-31T23:46:24Z</dcterms:modified>
</cp:coreProperties>
</file>