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7" r:id="rId12"/>
    <p:sldId id="264" r:id="rId13"/>
    <p:sldId id="268" r:id="rId14"/>
    <p:sldId id="269" r:id="rId15"/>
    <p:sldId id="270" r:id="rId1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2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1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7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0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7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9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B7E14-2314-4A6C-93B8-9D6A0421964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D2900-119A-4F05-9DE0-9DB45117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2017 Summer SUPA Crime Scene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2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405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2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744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357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30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1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5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561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8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62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35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70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4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838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On-screen Show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2017 Summer SUPA Crime Scene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Summer SUPA Crime Scene</dc:title>
  <dc:creator>Mike Revenson</dc:creator>
  <cp:lastModifiedBy>Mike Revenson</cp:lastModifiedBy>
  <cp:revision>1</cp:revision>
  <dcterms:created xsi:type="dcterms:W3CDTF">2017-06-30T11:05:30Z</dcterms:created>
  <dcterms:modified xsi:type="dcterms:W3CDTF">2017-06-30T11:07:00Z</dcterms:modified>
</cp:coreProperties>
</file>