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0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6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4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4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52E42-01EC-4BC4-9E61-2D0F815ACF31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CEDA3-5438-4289-B3BE-2D6A0B14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Anthropology with Dr. Bunch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Summer 2017 SUPA Forensics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51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85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62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16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047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32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73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0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543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986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22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59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448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57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13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991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716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460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9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39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97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33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20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551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01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05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Office PowerPoint</Application>
  <PresentationFormat>On-screen Show (4:3)</PresentationFormat>
  <Paragraphs>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Anthropology with Dr. Bunch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Anthropology with Dr. Bunch</dc:title>
  <dc:creator>Mike Revenson</dc:creator>
  <cp:lastModifiedBy>Mike Revenson</cp:lastModifiedBy>
  <cp:revision>1</cp:revision>
  <dcterms:created xsi:type="dcterms:W3CDTF">2017-06-30T02:54:23Z</dcterms:created>
  <dcterms:modified xsi:type="dcterms:W3CDTF">2017-06-30T02:55:50Z</dcterms:modified>
</cp:coreProperties>
</file>